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70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581" autoAdjust="0"/>
  </p:normalViewPr>
  <p:slideViewPr>
    <p:cSldViewPr>
      <p:cViewPr varScale="1">
        <p:scale>
          <a:sx n="53" d="100"/>
          <a:sy n="53" d="100"/>
        </p:scale>
        <p:origin x="18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2631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Video Activity 4.5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867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Theory in Practice: The Contentious Matter of Senior-Executive Pay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588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860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ask class to identify these benefits and burdens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1806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443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731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749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7725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919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_TbvuqRMUO4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4.3 Social Contract Theory – Part Three</a:t>
            </a:r>
          </a:p>
          <a:p>
            <a:r>
              <a:rPr lang="en-GB" dirty="0" smtClean="0"/>
              <a:t>John Rawls’ Theory of Justice</a:t>
            </a:r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second principle of justice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smtClean="0"/>
              <a:t>the difference principle</a:t>
            </a:r>
          </a:p>
          <a:p>
            <a:pPr marL="0" indent="0">
              <a:buNone/>
            </a:pPr>
            <a:r>
              <a:rPr lang="en-GB" dirty="0" smtClean="0"/>
              <a:t>inequalities </a:t>
            </a:r>
            <a:r>
              <a:rPr lang="en-GB" dirty="0"/>
              <a:t>are </a:t>
            </a:r>
            <a:r>
              <a:rPr lang="en-GB" dirty="0" smtClean="0"/>
              <a:t>justified only insofar as they meet two conditions:</a:t>
            </a:r>
          </a:p>
          <a:p>
            <a:pPr marL="857250" lvl="1" indent="-457200"/>
            <a:r>
              <a:rPr lang="en-GB" sz="3200" b="1" dirty="0" smtClean="0"/>
              <a:t>first condition</a:t>
            </a:r>
            <a:r>
              <a:rPr lang="en-GB" sz="3200" dirty="0" smtClean="0"/>
              <a:t>: they are attached </a:t>
            </a:r>
            <a:r>
              <a:rPr lang="en-GB" sz="3200" dirty="0"/>
              <a:t>to offices and positions open to all under conditions of fair equality of </a:t>
            </a:r>
            <a:r>
              <a:rPr lang="en-GB" sz="3200" dirty="0" smtClean="0"/>
              <a:t>opportunity</a:t>
            </a:r>
            <a:endParaRPr lang="en-GB" sz="3200" dirty="0"/>
          </a:p>
          <a:p>
            <a:pPr marL="857250" lvl="1" indent="-457200"/>
            <a:r>
              <a:rPr lang="en-GB" sz="3200" b="1" dirty="0" smtClean="0"/>
              <a:t>second condition</a:t>
            </a:r>
            <a:r>
              <a:rPr lang="en-GB" sz="3200" dirty="0" smtClean="0"/>
              <a:t>: they work </a:t>
            </a:r>
            <a:r>
              <a:rPr lang="en-GB" sz="3200" dirty="0"/>
              <a:t>to the benefit of the least </a:t>
            </a:r>
            <a:r>
              <a:rPr lang="en-GB" sz="3200" dirty="0" smtClean="0"/>
              <a:t>advantaged</a:t>
            </a:r>
            <a:endParaRPr lang="en-GB" sz="32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500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the difference principle and business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applying </a:t>
            </a:r>
            <a:r>
              <a:rPr lang="en-GB" dirty="0"/>
              <a:t>the </a:t>
            </a:r>
            <a:r>
              <a:rPr lang="en-GB" b="1" dirty="0"/>
              <a:t>first </a:t>
            </a:r>
            <a:r>
              <a:rPr lang="en-GB" b="1" dirty="0" smtClean="0"/>
              <a:t>condition</a:t>
            </a:r>
            <a:r>
              <a:rPr lang="en-GB" dirty="0" smtClean="0"/>
              <a:t> concerning  </a:t>
            </a:r>
            <a:r>
              <a:rPr lang="en-GB" dirty="0"/>
              <a:t>fair equality of </a:t>
            </a:r>
            <a:r>
              <a:rPr lang="en-GB" dirty="0" smtClean="0"/>
              <a:t>opportunity</a:t>
            </a:r>
          </a:p>
          <a:p>
            <a:pPr marL="0" indent="0" algn="r">
              <a:buNone/>
            </a:pPr>
            <a:r>
              <a:rPr lang="en-GB" dirty="0">
                <a:hlinkClick r:id="rId3"/>
              </a:rPr>
              <a:t>www.youtube.com/watch?v=_</a:t>
            </a:r>
            <a:r>
              <a:rPr lang="en-GB" dirty="0" smtClean="0">
                <a:hlinkClick r:id="rId3"/>
              </a:rPr>
              <a:t>TbvuqRMUO4</a:t>
            </a:r>
            <a:endParaRPr lang="en-GB" dirty="0" smtClean="0"/>
          </a:p>
          <a:p>
            <a:r>
              <a:rPr lang="en-GB" dirty="0" smtClean="0"/>
              <a:t>applying </a:t>
            </a:r>
            <a:r>
              <a:rPr lang="en-GB" dirty="0"/>
              <a:t>the </a:t>
            </a:r>
            <a:r>
              <a:rPr lang="en-GB" b="1" dirty="0"/>
              <a:t>second </a:t>
            </a:r>
            <a:r>
              <a:rPr lang="en-GB" b="1" dirty="0" smtClean="0"/>
              <a:t>condition</a:t>
            </a:r>
            <a:r>
              <a:rPr lang="en-GB" dirty="0" smtClean="0"/>
              <a:t> concerning  </a:t>
            </a:r>
            <a:r>
              <a:rPr lang="en-GB" dirty="0"/>
              <a:t>benefitting least-advantaged </a:t>
            </a:r>
            <a:r>
              <a:rPr lang="en-GB" dirty="0" smtClean="0"/>
              <a:t>groups</a:t>
            </a:r>
          </a:p>
          <a:p>
            <a:pPr lvl="1"/>
            <a:r>
              <a:rPr lang="en-GB" sz="3200" dirty="0" smtClean="0"/>
              <a:t>at a macro level</a:t>
            </a:r>
          </a:p>
          <a:p>
            <a:pPr lvl="1"/>
            <a:r>
              <a:rPr lang="en-GB" sz="3200" dirty="0" smtClean="0"/>
              <a:t>at a micro level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93819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</a:t>
            </a:r>
            <a:r>
              <a:rPr lang="en-GB" dirty="0" smtClean="0"/>
              <a:t>heory </a:t>
            </a:r>
            <a:r>
              <a:rPr lang="en-GB" dirty="0"/>
              <a:t>in </a:t>
            </a:r>
            <a:r>
              <a:rPr lang="en-GB" dirty="0" smtClean="0"/>
              <a:t>practice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the contentious matter of senior-executive pay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860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Rawls proposes that defining just distribution of the benefits and burdens of business activity involves applying principles that would be chosen by people who occupied an imaginary original position …</a:t>
            </a:r>
          </a:p>
          <a:p>
            <a:r>
              <a:rPr lang="en-GB" dirty="0" smtClean="0"/>
              <a:t>and who pretended to wear a veil of ignorance about their actual circumstances</a:t>
            </a:r>
          </a:p>
          <a:p>
            <a:r>
              <a:rPr lang="en-GB" dirty="0" smtClean="0"/>
              <a:t>Rawls suggests that people in this position would only permit differences in status that resulted from fair equality of opportunity …</a:t>
            </a:r>
          </a:p>
          <a:p>
            <a:r>
              <a:rPr lang="en-GB" dirty="0" smtClean="0"/>
              <a:t>and that worked to the benefit of the least advantaged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to </a:t>
            </a:r>
            <a:r>
              <a:rPr lang="en-GB" dirty="0"/>
              <a:t>introduce John Rawls’ theory of </a:t>
            </a:r>
            <a:r>
              <a:rPr lang="en-GB" dirty="0" smtClean="0"/>
              <a:t>justice</a:t>
            </a:r>
            <a:endParaRPr lang="en-GB" dirty="0"/>
          </a:p>
          <a:p>
            <a:pPr lvl="0"/>
            <a:r>
              <a:rPr lang="en-GB" dirty="0" smtClean="0"/>
              <a:t>to explain </a:t>
            </a:r>
            <a:r>
              <a:rPr lang="en-GB" dirty="0"/>
              <a:t>how Rawls’ ideas can be applied to ethical evaluation of the distribution of benefits and burdens associated with business </a:t>
            </a:r>
            <a:r>
              <a:rPr lang="en-GB" dirty="0" smtClean="0"/>
              <a:t>activity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justice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for </a:t>
            </a:r>
            <a:r>
              <a:rPr lang="en-GB" dirty="0" smtClean="0"/>
              <a:t>Rawls </a:t>
            </a:r>
            <a:r>
              <a:rPr lang="en-GB" b="1" dirty="0" smtClean="0"/>
              <a:t>social</a:t>
            </a:r>
            <a:r>
              <a:rPr lang="en-GB" dirty="0" smtClean="0"/>
              <a:t> </a:t>
            </a:r>
            <a:r>
              <a:rPr lang="en-GB" b="1" dirty="0"/>
              <a:t>justice</a:t>
            </a:r>
            <a:r>
              <a:rPr lang="en-GB" dirty="0"/>
              <a:t> </a:t>
            </a:r>
            <a:r>
              <a:rPr lang="en-GB" dirty="0" smtClean="0"/>
              <a:t>is about fair distribution for the benefits and burdens associated with society</a:t>
            </a:r>
            <a:endParaRPr lang="en-GB" dirty="0"/>
          </a:p>
          <a:p>
            <a:r>
              <a:rPr lang="en-GB" dirty="0" smtClean="0"/>
              <a:t>so </a:t>
            </a:r>
            <a:r>
              <a:rPr lang="en-GB" b="1" dirty="0" smtClean="0"/>
              <a:t>justice in relation to business</a:t>
            </a:r>
            <a:r>
              <a:rPr lang="en-GB" dirty="0" smtClean="0"/>
              <a:t> is about fair distribution of the benefits and burdens associated with business activity …</a:t>
            </a:r>
          </a:p>
        </p:txBody>
      </p:sp>
    </p:spTree>
    <p:extLst>
      <p:ext uri="{BB962C8B-B14F-4D97-AF65-F5344CB8AC3E}">
        <p14:creationId xmlns:p14="http://schemas.microsoft.com/office/powerpoint/2010/main" val="339805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consider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some benefits of business activity:</a:t>
            </a:r>
          </a:p>
          <a:p>
            <a:pPr marL="400050" lvl="1" indent="0">
              <a:buNone/>
            </a:pPr>
            <a:r>
              <a:rPr lang="en-GB" dirty="0" smtClean="0"/>
              <a:t>e.g. prosperity, goods, services, health, security, self esteem …</a:t>
            </a:r>
          </a:p>
          <a:p>
            <a:r>
              <a:rPr lang="en-GB" dirty="0" smtClean="0"/>
              <a:t>some burdens of business activity:</a:t>
            </a:r>
          </a:p>
          <a:p>
            <a:pPr marL="400050" lvl="1" indent="0">
              <a:buNone/>
            </a:pPr>
            <a:r>
              <a:rPr lang="en-GB" dirty="0" smtClean="0"/>
              <a:t>e.g. various forms of pollution, loss of valued resources, social decay, erosion of traditional lifestyles, hard work, illness</a:t>
            </a:r>
            <a:r>
              <a:rPr lang="en-GB" dirty="0"/>
              <a:t>,</a:t>
            </a:r>
            <a:r>
              <a:rPr lang="en-GB" dirty="0" smtClean="0"/>
              <a:t> stress … </a:t>
            </a:r>
          </a:p>
          <a:p>
            <a:pPr marL="0" indent="0">
              <a:buNone/>
            </a:pPr>
            <a:endParaRPr lang="en-GB" dirty="0"/>
          </a:p>
          <a:p>
            <a:pPr marL="0" indent="0" algn="r">
              <a:buNone/>
            </a:pPr>
            <a:r>
              <a:rPr lang="en-GB" dirty="0" smtClean="0"/>
              <a:t>justice is about how such things are distributed</a:t>
            </a:r>
          </a:p>
        </p:txBody>
      </p:sp>
    </p:spTree>
    <p:extLst>
      <p:ext uri="{BB962C8B-B14F-4D97-AF65-F5344CB8AC3E}">
        <p14:creationId xmlns:p14="http://schemas.microsoft.com/office/powerpoint/2010/main" val="220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292" y="0"/>
            <a:ext cx="8784976" cy="850106"/>
          </a:xfrm>
        </p:spPr>
        <p:txBody>
          <a:bodyPr>
            <a:noAutofit/>
          </a:bodyPr>
          <a:lstStyle/>
          <a:p>
            <a:r>
              <a:rPr lang="en-GB" sz="3600" dirty="0" smtClean="0"/>
              <a:t>Rawls’ recipe for working out just distribution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568" y="836712"/>
            <a:ext cx="8363384" cy="1828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smtClean="0"/>
              <a:t>1. take three fundamental human ideals:</a:t>
            </a:r>
          </a:p>
          <a:p>
            <a:pPr marL="400050" lvl="1" indent="0">
              <a:buNone/>
            </a:pPr>
            <a:r>
              <a:rPr lang="en-GB" dirty="0" smtClean="0"/>
              <a:t>freedom </a:t>
            </a:r>
          </a:p>
          <a:p>
            <a:pPr marL="400050" lvl="1" indent="0">
              <a:buNone/>
            </a:pPr>
            <a:r>
              <a:rPr lang="en-GB" dirty="0" smtClean="0"/>
              <a:t>rationality </a:t>
            </a:r>
          </a:p>
          <a:p>
            <a:pPr marL="400050" lvl="1" indent="0">
              <a:buNone/>
            </a:pPr>
            <a:r>
              <a:rPr lang="en-GB" dirty="0" smtClean="0"/>
              <a:t>equality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22492" y="3204396"/>
            <a:ext cx="723057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 smtClean="0"/>
              <a:t>2. work out two hypothetical constructions:</a:t>
            </a:r>
          </a:p>
          <a:p>
            <a:pPr lvl="1"/>
            <a:r>
              <a:rPr lang="en-GB" sz="2600" dirty="0" smtClean="0"/>
              <a:t>the original position</a:t>
            </a:r>
          </a:p>
          <a:p>
            <a:pPr lvl="1"/>
            <a:r>
              <a:rPr lang="en-GB" sz="2600" dirty="0" smtClean="0"/>
              <a:t>the veil of ignorance</a:t>
            </a:r>
            <a:endParaRPr lang="en-GB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1001376" y="5225744"/>
            <a:ext cx="727280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 smtClean="0"/>
              <a:t>3. work out two principles of justice:</a:t>
            </a:r>
          </a:p>
          <a:p>
            <a:pPr lvl="1"/>
            <a:r>
              <a:rPr lang="en-GB" sz="2600" dirty="0" smtClean="0"/>
              <a:t>the principle of equal liberty</a:t>
            </a:r>
          </a:p>
          <a:p>
            <a:pPr lvl="1"/>
            <a:r>
              <a:rPr lang="en-GB" sz="2600" dirty="0" smtClean="0"/>
              <a:t>the difference principle</a:t>
            </a:r>
            <a:endParaRPr lang="en-GB" sz="2600" dirty="0"/>
          </a:p>
        </p:txBody>
      </p:sp>
      <p:sp>
        <p:nvSpPr>
          <p:cNvPr id="6" name="Down Arrow 5"/>
          <p:cNvSpPr/>
          <p:nvPr/>
        </p:nvSpPr>
        <p:spPr>
          <a:xfrm>
            <a:off x="1664338" y="2645492"/>
            <a:ext cx="389816" cy="5589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8" y="4633607"/>
            <a:ext cx="444500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254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first two fundamental </a:t>
            </a:r>
            <a:r>
              <a:rPr lang="en-GB" dirty="0"/>
              <a:t>human ideals</a:t>
            </a:r>
            <a:r>
              <a:rPr lang="en-GB" dirty="0" smtClean="0"/>
              <a:t>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2664296"/>
          </a:xfrm>
        </p:spPr>
        <p:txBody>
          <a:bodyPr/>
          <a:lstStyle/>
          <a:p>
            <a:r>
              <a:rPr lang="en-GB" sz="2800" b="1" dirty="0"/>
              <a:t>freedom</a:t>
            </a:r>
            <a:r>
              <a:rPr lang="en-GB" sz="2800" dirty="0"/>
              <a:t>: people should be free to </a:t>
            </a:r>
            <a:r>
              <a:rPr lang="en-GB" sz="2800" i="1" dirty="0"/>
              <a:t>choose</a:t>
            </a:r>
            <a:r>
              <a:rPr lang="en-GB" sz="2800" dirty="0"/>
              <a:t> the principles of justice to which they are subjected</a:t>
            </a:r>
          </a:p>
          <a:p>
            <a:r>
              <a:rPr lang="en-GB" sz="2800" b="1" dirty="0"/>
              <a:t>rationality</a:t>
            </a:r>
            <a:r>
              <a:rPr lang="en-GB" sz="2800" dirty="0"/>
              <a:t>:  rational decision makers, if given the opportunity to choose, will select those principles of justice which promote their </a:t>
            </a:r>
            <a:r>
              <a:rPr lang="en-GB" sz="2800" i="1" dirty="0"/>
              <a:t>own </a:t>
            </a:r>
            <a:r>
              <a:rPr lang="en-GB" sz="2800" i="1" dirty="0" smtClean="0"/>
              <a:t>interests</a:t>
            </a:r>
            <a:endParaRPr lang="en-GB" sz="2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3933056"/>
            <a:ext cx="70568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first hypothetical construction:</a:t>
            </a:r>
          </a:p>
          <a:p>
            <a:r>
              <a:rPr lang="en-GB" sz="2800" dirty="0" smtClean="0"/>
              <a:t>imagine yourself in an </a:t>
            </a:r>
            <a:r>
              <a:rPr lang="en-GB" sz="2800" b="1" dirty="0" smtClean="0"/>
              <a:t>original position</a:t>
            </a:r>
            <a:r>
              <a:rPr lang="en-GB" sz="2800" dirty="0" smtClean="0"/>
              <a:t>, in </a:t>
            </a:r>
            <a:r>
              <a:rPr lang="en-GB" sz="2800" dirty="0"/>
              <a:t>which </a:t>
            </a:r>
            <a:r>
              <a:rPr lang="en-GB" sz="2800" dirty="0" smtClean="0"/>
              <a:t>you are </a:t>
            </a:r>
            <a:r>
              <a:rPr lang="en-GB" sz="2800" i="1" dirty="0"/>
              <a:t>choosing</a:t>
            </a:r>
            <a:r>
              <a:rPr lang="en-GB" sz="2800" dirty="0"/>
              <a:t> </a:t>
            </a:r>
            <a:r>
              <a:rPr lang="en-GB" sz="2800" dirty="0" smtClean="0"/>
              <a:t>principles </a:t>
            </a:r>
            <a:r>
              <a:rPr lang="en-GB" sz="2800" dirty="0"/>
              <a:t>of justice that </a:t>
            </a:r>
            <a:r>
              <a:rPr lang="en-GB" sz="2800" dirty="0" smtClean="0"/>
              <a:t>would be in your </a:t>
            </a:r>
            <a:r>
              <a:rPr lang="en-GB" sz="2800" i="1" dirty="0" smtClean="0"/>
              <a:t>own interests</a:t>
            </a:r>
            <a:endParaRPr lang="en-GB" sz="2800" dirty="0"/>
          </a:p>
        </p:txBody>
      </p:sp>
      <p:sp>
        <p:nvSpPr>
          <p:cNvPr id="5" name="Bent-Up Arrow 4"/>
          <p:cNvSpPr/>
          <p:nvPr/>
        </p:nvSpPr>
        <p:spPr>
          <a:xfrm rot="5400000">
            <a:off x="179512" y="4098028"/>
            <a:ext cx="1512168" cy="79208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3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third fundamental human ideal: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equality</a:t>
            </a:r>
            <a:r>
              <a:rPr lang="en-GB" sz="2800" dirty="0"/>
              <a:t>: just principles </a:t>
            </a:r>
            <a:r>
              <a:rPr lang="en-GB" sz="2800" dirty="0" smtClean="0"/>
              <a:t>are those that would be chosen by people from a position of equality</a:t>
            </a:r>
            <a:r>
              <a:rPr lang="en-GB" sz="2800" dirty="0"/>
              <a:t>, where </a:t>
            </a:r>
            <a:r>
              <a:rPr lang="en-GB" sz="2800" i="1" dirty="0" smtClean="0"/>
              <a:t>variations </a:t>
            </a:r>
            <a:r>
              <a:rPr lang="en-GB" sz="2800" i="1" dirty="0"/>
              <a:t>of status, capability, and aspiration </a:t>
            </a:r>
            <a:r>
              <a:rPr lang="en-GB" sz="2800" dirty="0"/>
              <a:t>did not exist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8175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3645024"/>
            <a:ext cx="61926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second hypothetical construction</a:t>
            </a:r>
          </a:p>
          <a:p>
            <a:r>
              <a:rPr lang="en-GB" sz="2800" dirty="0" smtClean="0"/>
              <a:t>imagine that you are choosing principles of justice </a:t>
            </a:r>
            <a:r>
              <a:rPr lang="en-GB" sz="2800" dirty="0"/>
              <a:t>from behind </a:t>
            </a:r>
            <a:r>
              <a:rPr lang="en-GB" sz="2800" b="1" dirty="0" smtClean="0"/>
              <a:t>veil </a:t>
            </a:r>
            <a:r>
              <a:rPr lang="en-GB" sz="2800" b="1" dirty="0"/>
              <a:t>of </a:t>
            </a:r>
            <a:r>
              <a:rPr lang="en-GB" sz="2800" b="1" dirty="0" smtClean="0"/>
              <a:t>ignorance</a:t>
            </a:r>
            <a:r>
              <a:rPr lang="en-GB" sz="2800" dirty="0" smtClean="0"/>
              <a:t>, which shields you from any knowledge about your </a:t>
            </a:r>
            <a:r>
              <a:rPr lang="en-GB" sz="2800" i="1" dirty="0"/>
              <a:t>actual status, capability, and </a:t>
            </a:r>
            <a:r>
              <a:rPr lang="en-GB" sz="2800" i="1" dirty="0" smtClean="0"/>
              <a:t>aspirations</a:t>
            </a:r>
            <a:endParaRPr lang="en-GB" sz="2800" i="1" dirty="0"/>
          </a:p>
        </p:txBody>
      </p:sp>
    </p:spTree>
    <p:extLst>
      <p:ext uri="{BB962C8B-B14F-4D97-AF65-F5344CB8AC3E}">
        <p14:creationId xmlns:p14="http://schemas.microsoft.com/office/powerpoint/2010/main" val="289924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548681"/>
            <a:ext cx="8229600" cy="1944216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what principles of justice would we choose if:</a:t>
            </a:r>
          </a:p>
          <a:p>
            <a:r>
              <a:rPr lang="en-GB" dirty="0" smtClean="0"/>
              <a:t>placed in an </a:t>
            </a:r>
            <a:r>
              <a:rPr lang="en-GB" b="1" dirty="0" smtClean="0"/>
              <a:t>original position</a:t>
            </a:r>
            <a:r>
              <a:rPr lang="en-GB" dirty="0" smtClean="0"/>
              <a:t> and</a:t>
            </a:r>
          </a:p>
          <a:p>
            <a:r>
              <a:rPr lang="en-GB" dirty="0" smtClean="0"/>
              <a:t>wearing a </a:t>
            </a:r>
            <a:r>
              <a:rPr lang="en-GB" b="1" dirty="0" smtClean="0"/>
              <a:t>veil of ignorance</a:t>
            </a:r>
            <a:r>
              <a:rPr lang="en-GB" dirty="0" smtClean="0"/>
              <a:t>?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87" y="2499310"/>
            <a:ext cx="8175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3310423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3200" dirty="0" smtClean="0"/>
              <a:t>the principle of equal liberty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200" dirty="0" smtClean="0"/>
              <a:t>the difference principle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82839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first principle of justice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the </a:t>
            </a:r>
            <a:r>
              <a:rPr lang="en-GB" b="1" dirty="0"/>
              <a:t>principle of equal </a:t>
            </a:r>
            <a:r>
              <a:rPr lang="en-GB" b="1" dirty="0" smtClean="0"/>
              <a:t>liberty</a:t>
            </a:r>
          </a:p>
          <a:p>
            <a:pPr marL="0" indent="0">
              <a:buNone/>
            </a:pPr>
            <a:r>
              <a:rPr lang="en-GB" dirty="0" smtClean="0"/>
              <a:t>people </a:t>
            </a:r>
            <a:r>
              <a:rPr lang="en-GB" dirty="0"/>
              <a:t>should be at liberty to pursue their own agendas as long as this does not interfere with other people’s liberty to do likewise </a:t>
            </a:r>
          </a:p>
        </p:txBody>
      </p:sp>
    </p:spTree>
    <p:extLst>
      <p:ext uri="{BB962C8B-B14F-4D97-AF65-F5344CB8AC3E}">
        <p14:creationId xmlns:p14="http://schemas.microsoft.com/office/powerpoint/2010/main" val="171054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605</Words>
  <Application>Microsoft Office PowerPoint</Application>
  <PresentationFormat>On-screen Show (4:3)</PresentationFormat>
  <Paragraphs>80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Ethics Theory  and  Business Practice</vt:lpstr>
      <vt:lpstr>aims</vt:lpstr>
      <vt:lpstr>justice</vt:lpstr>
      <vt:lpstr>consider</vt:lpstr>
      <vt:lpstr>Rawls’ recipe for working out just distribution</vt:lpstr>
      <vt:lpstr>first two fundamental human ideals:</vt:lpstr>
      <vt:lpstr>third fundamental human ideal:</vt:lpstr>
      <vt:lpstr>PowerPoint Presentation</vt:lpstr>
      <vt:lpstr>first principle of justice</vt:lpstr>
      <vt:lpstr>second principle of justice</vt:lpstr>
      <vt:lpstr>the difference principle and business</vt:lpstr>
      <vt:lpstr>theory in practice </vt:lpstr>
      <vt:lpstr>key points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44</cp:revision>
  <dcterms:created xsi:type="dcterms:W3CDTF">2014-04-08T09:24:31Z</dcterms:created>
  <dcterms:modified xsi:type="dcterms:W3CDTF">2016-08-09T15:52:40Z</dcterms:modified>
</cp:coreProperties>
</file>